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20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6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75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942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05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38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46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216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17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32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33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630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92C36-D1BD-47D6-A702-64EC889025C4}" type="datetimeFigureOut">
              <a:rPr lang="en-US" smtClean="0"/>
              <a:t>12/28/19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57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943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585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270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77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730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1250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Bartlein</dc:creator>
  <cp:lastModifiedBy>Bartlein</cp:lastModifiedBy>
  <cp:revision>12</cp:revision>
  <dcterms:created xsi:type="dcterms:W3CDTF">2019-12-04T02:35:24Z</dcterms:created>
  <dcterms:modified xsi:type="dcterms:W3CDTF">2019-12-29T00:59:43Z</dcterms:modified>
</cp:coreProperties>
</file>

<file path=docProps/thumbnail.jpeg>
</file>